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4" r:id="rId30"/>
    <p:sldId id="286" r:id="rId31"/>
    <p:sldId id="287" r:id="rId32"/>
    <p:sldId id="289" r:id="rId33"/>
    <p:sldId id="288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2D06-9C63-4FE4-8C9B-B54DA8B68BA2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2296-D983-404B-80F6-D7BD271CD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75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2D06-9C63-4FE4-8C9B-B54DA8B68BA2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2296-D983-404B-80F6-D7BD271CD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71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2D06-9C63-4FE4-8C9B-B54DA8B68BA2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2296-D983-404B-80F6-D7BD271CD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42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2D06-9C63-4FE4-8C9B-B54DA8B68BA2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2296-D983-404B-80F6-D7BD271CD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20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2D06-9C63-4FE4-8C9B-B54DA8B68BA2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2296-D983-404B-80F6-D7BD271CD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53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2D06-9C63-4FE4-8C9B-B54DA8B68BA2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2296-D983-404B-80F6-D7BD271CD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52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2D06-9C63-4FE4-8C9B-B54DA8B68BA2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2296-D983-404B-80F6-D7BD271CD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05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2D06-9C63-4FE4-8C9B-B54DA8B68BA2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2296-D983-404B-80F6-D7BD271CD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9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2D06-9C63-4FE4-8C9B-B54DA8B68BA2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2296-D983-404B-80F6-D7BD271CD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91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2D06-9C63-4FE4-8C9B-B54DA8B68BA2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2296-D983-404B-80F6-D7BD271CD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43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2D06-9C63-4FE4-8C9B-B54DA8B68BA2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2296-D983-404B-80F6-D7BD271CD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B2D06-9C63-4FE4-8C9B-B54DA8B68BA2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92296-D983-404B-80F6-D7BD271CD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51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Poznávačka</a:t>
            </a:r>
            <a:r>
              <a:rPr lang="cs-CZ" dirty="0" smtClean="0"/>
              <a:t> Zelenina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Vezmi si papír, tužku a napiš si pod sebe čísla od 1 do 30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4117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AvokÃ¡dovÃ¡ pomazÃ¡nka I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9189"/>
            <a:ext cx="8531695" cy="568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978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08070"/>
            <a:ext cx="7344816" cy="550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96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11.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pestovani papri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1"/>
            <a:ext cx="7584777" cy="56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973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12.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2" name="Picture 4" descr="Cibule je k dostÃ¡nÃ­ celoroÄnÄ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73993"/>
            <a:ext cx="8376010" cy="55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334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13.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KE-DLU-BEN | MUDr. Lucie TomÃ­ÄkovÃ¡ - www.prozivotvrovnovaze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2493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351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14.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 descr="Okurka Crokdelis F1 - Minihadov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2357"/>
            <a:ext cx="5688632" cy="567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637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15.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 descr="patiso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7"/>
            <a:ext cx="7416824" cy="55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158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16.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386" name="Picture 2" descr="RodinnÃ¡ farma Pesema | Dodavatel regionÃ¡lnÃ­ zeleni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42493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362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17.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7410" name="Picture 2" descr="dÃ½nÄ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604448" cy="575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438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18.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6" name="Picture 4" descr="Poznejte magickÃ© byliny - FENYKL | Jiskra-Benesov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86737"/>
            <a:ext cx="4168378" cy="567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ahÅ¯dkovÃ¡ zelenina â Ovoce a zelenina â Titb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7"/>
            <a:ext cx="5148064" cy="462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21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Ãvod - zelenÃ© potraviny obecnÄ | ZelenÃ© potravi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76519"/>
            <a:ext cx="5832648" cy="55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252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9458" name="Picture 2" descr="Å kÅ¯dci a choroby cuket - NaÅ¡e zahr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9" y="1628800"/>
            <a:ext cx="910714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25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20.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2" name="Picture 2" descr="Cuketa a lilek si rozumÃ­ aneb 3 tipy na lehkÃ½ letnÃ­ obÄd - Zelen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54094"/>
            <a:ext cx="7728793" cy="570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64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21.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1506" name="Picture 2" descr="Semena listovÃ© zeleniny - SemeniÅ¡tÄ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1926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801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22.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SladkÃ© brambory, batÃ¡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55349"/>
            <a:ext cx="7810383" cy="547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36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23.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BatÃ¡ty (SladkÃ© brambory) | ReceptyOnLine.cz - kuchaÅka, recepty a inspir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848872" cy="523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15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24.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695252" cy="484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023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25.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BatÃ¡ty (SladkÃ© brambory) | ReceptyOnLine.cz - kuchaÅka, recepty a inspir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208912" cy="547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039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26.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8" name="Picture 4" descr="https://www.semo.cz/wp-content/uploads/hobbyzecat/hzecat-4200-semo-zelenina-zeli-hlavkove-unikat-220x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040560" cy="504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910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27.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52642"/>
            <a:ext cx="7344816" cy="566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446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28.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5"/>
            <a:ext cx="8136904" cy="542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96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04867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2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29.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LahÅ¯dkovÃ¡ zelenina â Ovoce a zelenina â Titb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4286788" cy="288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" y="1700808"/>
            <a:ext cx="3626144" cy="244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ZaÄÃ­nÃ¡me s pÅÃ­krmy krok za krokem - zelenina - od ukonÄenÃ©ho 6. mÄsÃ­ce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09606"/>
            <a:ext cx="5400600" cy="43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977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30.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ÅapÃ­katÃ½ ce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4" y="1196752"/>
            <a:ext cx="8828004" cy="463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23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Oprav si výsledky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256584"/>
          </a:xfrm>
        </p:spPr>
        <p:txBody>
          <a:bodyPr numCol="2">
            <a:normAutofit fontScale="70000" lnSpcReduction="20000"/>
          </a:bodyPr>
          <a:lstStyle/>
          <a:p>
            <a:r>
              <a:rPr lang="cs-CZ" dirty="0" smtClean="0"/>
              <a:t>1. brokolice</a:t>
            </a:r>
          </a:p>
          <a:p>
            <a:r>
              <a:rPr lang="cs-CZ" dirty="0" smtClean="0"/>
              <a:t>2. petržel</a:t>
            </a:r>
          </a:p>
          <a:p>
            <a:r>
              <a:rPr lang="cs-CZ" dirty="0" smtClean="0"/>
              <a:t>3. růžičková kapusta</a:t>
            </a:r>
          </a:p>
          <a:p>
            <a:r>
              <a:rPr lang="cs-CZ" dirty="0" smtClean="0"/>
              <a:t>4. hlávkový salát</a:t>
            </a:r>
          </a:p>
          <a:p>
            <a:r>
              <a:rPr lang="cs-CZ" dirty="0" smtClean="0"/>
              <a:t>5. řepa</a:t>
            </a:r>
          </a:p>
          <a:p>
            <a:r>
              <a:rPr lang="cs-CZ" dirty="0" smtClean="0"/>
              <a:t>6. mrkev</a:t>
            </a:r>
          </a:p>
          <a:p>
            <a:r>
              <a:rPr lang="cs-CZ" dirty="0" smtClean="0"/>
              <a:t>7. pórek</a:t>
            </a:r>
          </a:p>
          <a:p>
            <a:r>
              <a:rPr lang="cs-CZ" dirty="0" smtClean="0"/>
              <a:t>8. celer</a:t>
            </a:r>
          </a:p>
          <a:p>
            <a:r>
              <a:rPr lang="cs-CZ" dirty="0" smtClean="0"/>
              <a:t>9. rajče</a:t>
            </a:r>
          </a:p>
          <a:p>
            <a:r>
              <a:rPr lang="cs-CZ" dirty="0" smtClean="0"/>
              <a:t>10. česnek</a:t>
            </a:r>
          </a:p>
          <a:p>
            <a:r>
              <a:rPr lang="cs-CZ" dirty="0" smtClean="0"/>
              <a:t>11. paprika</a:t>
            </a:r>
          </a:p>
          <a:p>
            <a:r>
              <a:rPr lang="cs-CZ" dirty="0" smtClean="0"/>
              <a:t>12. cibule</a:t>
            </a:r>
          </a:p>
          <a:p>
            <a:r>
              <a:rPr lang="cs-CZ" dirty="0" smtClean="0"/>
              <a:t>13. kedluben</a:t>
            </a:r>
          </a:p>
          <a:p>
            <a:r>
              <a:rPr lang="cs-CZ" dirty="0" smtClean="0"/>
              <a:t>14. okurka</a:t>
            </a:r>
          </a:p>
          <a:p>
            <a:r>
              <a:rPr lang="cs-CZ" dirty="0" smtClean="0"/>
              <a:t>15. </a:t>
            </a:r>
            <a:r>
              <a:rPr lang="cs-CZ" dirty="0" err="1" smtClean="0"/>
              <a:t>patizon</a:t>
            </a:r>
            <a:endParaRPr lang="cs-CZ" dirty="0" smtClean="0"/>
          </a:p>
          <a:p>
            <a:r>
              <a:rPr lang="cs-CZ" dirty="0" smtClean="0"/>
              <a:t>16. ředkvička</a:t>
            </a:r>
          </a:p>
          <a:p>
            <a:r>
              <a:rPr lang="cs-CZ" dirty="0" smtClean="0"/>
              <a:t>17. dýně</a:t>
            </a:r>
          </a:p>
          <a:p>
            <a:r>
              <a:rPr lang="cs-CZ" dirty="0" smtClean="0"/>
              <a:t>18. fenykl</a:t>
            </a:r>
          </a:p>
          <a:p>
            <a:r>
              <a:rPr lang="cs-CZ" dirty="0" smtClean="0"/>
              <a:t>19. cuketa</a:t>
            </a:r>
          </a:p>
          <a:p>
            <a:r>
              <a:rPr lang="cs-CZ" dirty="0" smtClean="0"/>
              <a:t>20. lilek</a:t>
            </a:r>
          </a:p>
          <a:p>
            <a:r>
              <a:rPr lang="cs-CZ" dirty="0" smtClean="0"/>
              <a:t>21. špenát</a:t>
            </a:r>
          </a:p>
          <a:p>
            <a:r>
              <a:rPr lang="cs-CZ" dirty="0" smtClean="0"/>
              <a:t>22. batáty</a:t>
            </a:r>
          </a:p>
          <a:p>
            <a:r>
              <a:rPr lang="cs-CZ" dirty="0" smtClean="0"/>
              <a:t>23. polníček</a:t>
            </a:r>
          </a:p>
          <a:p>
            <a:r>
              <a:rPr lang="cs-CZ" dirty="0" smtClean="0"/>
              <a:t>24. čekanka</a:t>
            </a:r>
          </a:p>
          <a:p>
            <a:r>
              <a:rPr lang="cs-CZ" dirty="0" smtClean="0"/>
              <a:t>25. artyčok</a:t>
            </a:r>
          </a:p>
          <a:p>
            <a:r>
              <a:rPr lang="cs-CZ" dirty="0" smtClean="0"/>
              <a:t>26. hlávkové zelí</a:t>
            </a:r>
          </a:p>
          <a:p>
            <a:r>
              <a:rPr lang="cs-CZ" dirty="0" smtClean="0"/>
              <a:t>27. křen</a:t>
            </a:r>
          </a:p>
          <a:p>
            <a:r>
              <a:rPr lang="cs-CZ" dirty="0" smtClean="0"/>
              <a:t>28. chřest</a:t>
            </a:r>
          </a:p>
          <a:p>
            <a:r>
              <a:rPr lang="cs-CZ" dirty="0" smtClean="0"/>
              <a:t>29. květák</a:t>
            </a:r>
          </a:p>
          <a:p>
            <a:r>
              <a:rPr lang="cs-CZ" dirty="0" smtClean="0"/>
              <a:t>30. </a:t>
            </a:r>
            <a:r>
              <a:rPr lang="cs-CZ" dirty="0"/>
              <a:t>ř</a:t>
            </a:r>
            <a:r>
              <a:rPr lang="cs-CZ" dirty="0" smtClean="0"/>
              <a:t>apíkatý celer</a:t>
            </a:r>
          </a:p>
        </p:txBody>
      </p:sp>
    </p:spTree>
    <p:extLst>
      <p:ext uri="{BB962C8B-B14F-4D97-AF65-F5344CB8AC3E}">
        <p14:creationId xmlns:p14="http://schemas.microsoft.com/office/powerpoint/2010/main" val="1926234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cs-CZ" dirty="0" smtClean="0"/>
              <a:t>Spočítej si správné body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Pokud jste získali více jak 25 bodů tak je to </a:t>
            </a:r>
          </a:p>
          <a:p>
            <a:pPr marL="0" indent="0">
              <a:buNone/>
            </a:pPr>
            <a:r>
              <a:rPr lang="cs-CZ" dirty="0" smtClean="0"/>
              <a:t>skvělý výsledek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Pokud máte vice jak 20 bodů, tak jste na dobré cestě k úspěchu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Kdo má pod 20 bodů, tak si zajděte do nějakého supermarketu a projděte si oddělení zeleniny, aby jste si doplnili mezery, přece jen se jedná o naší výživu, naše zdraví… </a:t>
            </a:r>
          </a:p>
        </p:txBody>
      </p:sp>
      <p:pic>
        <p:nvPicPr>
          <p:cNvPr id="1026" name="Picture 2" descr="C:\Users\morale\Desktop\palec naho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6" y="3212976"/>
            <a:ext cx="1355515" cy="13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orale\Desktop\palec nahoru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063" y="1547397"/>
            <a:ext cx="167804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446" y="5628227"/>
            <a:ext cx="1279401" cy="114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76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Brassica oleracea convar. Gemmifera - rÅ¯Å¾iÄkovÃ¡ kapu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59538"/>
            <a:ext cx="4248472" cy="56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63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NÃ¡vod: Jak pÄstovat salÃ¡t po co nejdelÅ¡Ã­ obdobÃ­ sezÃ³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46428"/>
            <a:ext cx="7560840" cy="569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134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sloze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14637"/>
            <a:ext cx="6048672" cy="566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08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ZdravÃ­ ovoce a zeleniny | Farmer's Mar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20891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309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02" y="1268760"/>
            <a:ext cx="8540677" cy="511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717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Seznam alergenÅ¯ ke staÅ¾enÃ­ - Seznam-alergenu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52" y="1268760"/>
            <a:ext cx="8193252" cy="548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2009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239</Words>
  <Application>Microsoft Office PowerPoint</Application>
  <PresentationFormat>Předvádění na obrazovce (4:3)</PresentationFormat>
  <Paragraphs>70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systému Office</vt:lpstr>
      <vt:lpstr>Poznávačka Zelenina</vt:lpstr>
      <vt:lpstr>1.</vt:lpstr>
      <vt:lpstr>2.</vt:lpstr>
      <vt:lpstr>3. </vt:lpstr>
      <vt:lpstr>4. </vt:lpstr>
      <vt:lpstr>5. </vt:lpstr>
      <vt:lpstr>6. </vt:lpstr>
      <vt:lpstr>7. </vt:lpstr>
      <vt:lpstr>8. </vt:lpstr>
      <vt:lpstr>9. </vt:lpstr>
      <vt:lpstr>10.</vt:lpstr>
      <vt:lpstr>11.</vt:lpstr>
      <vt:lpstr>12. </vt:lpstr>
      <vt:lpstr>13. </vt:lpstr>
      <vt:lpstr>14. </vt:lpstr>
      <vt:lpstr>15. </vt:lpstr>
      <vt:lpstr>16. </vt:lpstr>
      <vt:lpstr>17. </vt:lpstr>
      <vt:lpstr>18. </vt:lpstr>
      <vt:lpstr>19. </vt:lpstr>
      <vt:lpstr>20. </vt:lpstr>
      <vt:lpstr>21. </vt:lpstr>
      <vt:lpstr>22.</vt:lpstr>
      <vt:lpstr>23. </vt:lpstr>
      <vt:lpstr>24.</vt:lpstr>
      <vt:lpstr>25. </vt:lpstr>
      <vt:lpstr>26. </vt:lpstr>
      <vt:lpstr>27.</vt:lpstr>
      <vt:lpstr>28. </vt:lpstr>
      <vt:lpstr>29. </vt:lpstr>
      <vt:lpstr>30.</vt:lpstr>
      <vt:lpstr>Oprav si výsledky</vt:lpstr>
      <vt:lpstr>Spočítej si správné body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Poznávačka Zelenina</dc:title>
  <dc:creator>Učitel</dc:creator>
  <cp:lastModifiedBy>Lenka Moravcova</cp:lastModifiedBy>
  <cp:revision>7</cp:revision>
  <dcterms:created xsi:type="dcterms:W3CDTF">2019-02-25T06:58:33Z</dcterms:created>
  <dcterms:modified xsi:type="dcterms:W3CDTF">2020-06-03T08:40:48Z</dcterms:modified>
</cp:coreProperties>
</file>