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66" r:id="rId3"/>
    <p:sldId id="267" r:id="rId4"/>
    <p:sldId id="268" r:id="rId5"/>
    <p:sldId id="269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4" r:id="rId28"/>
    <p:sldId id="285" r:id="rId29"/>
    <p:sldId id="286" r:id="rId30"/>
    <p:sldId id="287" r:id="rId31"/>
    <p:sldId id="288" r:id="rId3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84" y="6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D69A5-B529-4884-90E3-D8D1815404CF}" type="datetimeFigureOut">
              <a:rPr lang="cs-CZ" smtClean="0"/>
              <a:t>18.5.2020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69D36-9BCF-4600-8BEC-D95F3A2C75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2016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D69A5-B529-4884-90E3-D8D1815404CF}" type="datetimeFigureOut">
              <a:rPr lang="cs-CZ" smtClean="0"/>
              <a:t>18.5.2020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69D36-9BCF-4600-8BEC-D95F3A2C75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3717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D69A5-B529-4884-90E3-D8D1815404CF}" type="datetimeFigureOut">
              <a:rPr lang="cs-CZ" smtClean="0"/>
              <a:t>18.5.2020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69D36-9BCF-4600-8BEC-D95F3A2C75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905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D69A5-B529-4884-90E3-D8D1815404CF}" type="datetimeFigureOut">
              <a:rPr lang="cs-CZ" smtClean="0"/>
              <a:t>18.5.2020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69D36-9BCF-4600-8BEC-D95F3A2C75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105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D69A5-B529-4884-90E3-D8D1815404CF}" type="datetimeFigureOut">
              <a:rPr lang="cs-CZ" smtClean="0"/>
              <a:t>18.5.2020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69D36-9BCF-4600-8BEC-D95F3A2C75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837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D69A5-B529-4884-90E3-D8D1815404CF}" type="datetimeFigureOut">
              <a:rPr lang="cs-CZ" smtClean="0"/>
              <a:t>18.5.2020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69D36-9BCF-4600-8BEC-D95F3A2C75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0467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D69A5-B529-4884-90E3-D8D1815404CF}" type="datetimeFigureOut">
              <a:rPr lang="cs-CZ" smtClean="0"/>
              <a:t>18.5.2020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69D36-9BCF-4600-8BEC-D95F3A2C75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6634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D69A5-B529-4884-90E3-D8D1815404CF}" type="datetimeFigureOut">
              <a:rPr lang="cs-CZ" smtClean="0"/>
              <a:t>18.5.2020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69D36-9BCF-4600-8BEC-D95F3A2C75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315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D69A5-B529-4884-90E3-D8D1815404CF}" type="datetimeFigureOut">
              <a:rPr lang="cs-CZ" smtClean="0"/>
              <a:t>18.5.2020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69D36-9BCF-4600-8BEC-D95F3A2C75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695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D69A5-B529-4884-90E3-D8D1815404CF}" type="datetimeFigureOut">
              <a:rPr lang="cs-CZ" smtClean="0"/>
              <a:t>18.5.2020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69D36-9BCF-4600-8BEC-D95F3A2C75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8008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D69A5-B529-4884-90E3-D8D1815404CF}" type="datetimeFigureOut">
              <a:rPr lang="cs-CZ" smtClean="0"/>
              <a:t>18.5.2020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69D36-9BCF-4600-8BEC-D95F3A2C75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6516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D69A5-B529-4884-90E3-D8D1815404CF}" type="datetimeFigureOut">
              <a:rPr lang="cs-CZ" smtClean="0"/>
              <a:t>18.5.2020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69D36-9BCF-4600-8BEC-D95F3A2C75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6499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sz="5300" dirty="0" err="1" smtClean="0"/>
              <a:t>Poznávačka</a:t>
            </a:r>
            <a:r>
              <a:rPr lang="cs-CZ" sz="5300" dirty="0" smtClean="0"/>
              <a:t> dvouděložných rostlin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3600" dirty="0" smtClean="0"/>
              <a:t>Vyzkoušejte si na nečisto, na závěr si zkontrolujte výsledky a koukněte, jak by jste dopadli při známkování </a:t>
            </a:r>
            <a:endParaRPr lang="cs-CZ" sz="3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609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9.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http://www.chovzvirat.cz/images/clanky/49/49_hnk31e_midd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1"/>
            <a:ext cx="3960440" cy="5465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apsella bursa-pastoris | kokoška pastuší tobolka :: BOTANICKÁ FOTOGALER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96750"/>
            <a:ext cx="3888432" cy="549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58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10.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4" name="Picture 2" descr="https://img.obrazky.cz/?url=cb1e52b3deef84be&amp;size=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388843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erbář divoké kosmetik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24743"/>
            <a:ext cx="3528392" cy="520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189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11.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Adonis vernalis - hlaváček jarn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7980"/>
            <a:ext cx="7344816" cy="550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635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12.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koniklec velkokvět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62748"/>
            <a:ext cx="7232221" cy="549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236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13.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146" name="Picture 2" descr="Jabloň (Malu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7902812" cy="548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612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14.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Picture 2" descr="Květ třešně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1"/>
            <a:ext cx="7704856" cy="545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701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15.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4" name="Picture 2" descr="http://www.naturfoto.cz/fotografie/ostatni/mochna-husi-1330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58"/>
            <a:ext cx="8088833" cy="539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659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16.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9218" name="Picture 2" descr="http://files.levnerostliny.cz/200000555-dfcd4e1c14-public/%C5%99ep%C3%ADk%20l%C3%A9k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94190"/>
            <a:ext cx="7204763" cy="576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161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17.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8" descr="Winter_male_catkins_of_European_birc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7452568" cy="5588625"/>
          </a:xfrm>
          <a:prstGeom prst="rect">
            <a:avLst/>
          </a:prstGeom>
          <a:noFill/>
          <a:ln w="508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6199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41509" y="-171400"/>
            <a:ext cx="3159499" cy="1431032"/>
          </a:xfrm>
        </p:spPr>
        <p:txBody>
          <a:bodyPr/>
          <a:lstStyle/>
          <a:p>
            <a:r>
              <a:rPr lang="cs-CZ" dirty="0" smtClean="0"/>
              <a:t>18.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8" name="Picture 4" descr="Kopr vonnÃ½ Foto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93760"/>
            <a:ext cx="7444981" cy="417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Anethum graveolens - kopr vonnÃ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6" y="3046721"/>
            <a:ext cx="50863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067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alternativní popis obrázku chybí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7776864" cy="517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55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19. </a:t>
            </a:r>
            <a:endParaRPr lang="cs-CZ" dirty="0"/>
          </a:p>
        </p:txBody>
      </p:sp>
      <p:pic>
        <p:nvPicPr>
          <p:cNvPr id="4" name="Picture 4" descr="Výsledek obrázku pro aká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54721"/>
            <a:ext cx="6840760" cy="547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00825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4048" y="274638"/>
            <a:ext cx="3682752" cy="1143000"/>
          </a:xfrm>
        </p:spPr>
        <p:txBody>
          <a:bodyPr/>
          <a:lstStyle/>
          <a:p>
            <a:r>
              <a:rPr lang="cs-CZ" dirty="0" smtClean="0"/>
              <a:t>20. </a:t>
            </a:r>
            <a:endParaRPr lang="cs-CZ" dirty="0"/>
          </a:p>
        </p:txBody>
      </p:sp>
      <p:pic>
        <p:nvPicPr>
          <p:cNvPr id="4" name="Picture 6" descr="Pisum sativum subsp. sativum - hrách setý pravý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9552"/>
            <a:ext cx="4752528" cy="6813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84671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21.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2" descr="https://upload.wikimedia.org/wikipedia/commons/9/93/Lavandula-angustifolia-flower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340768"/>
            <a:ext cx="9144000" cy="6583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83525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22.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8194" name="Picture 2" descr="http://slunecnyzivot.cz/wp-content/uploads/2013/05/materidous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95382"/>
            <a:ext cx="7416824" cy="556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6205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23.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medunk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1"/>
            <a:ext cx="451814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medunka-lekarska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953" y="3048000"/>
            <a:ext cx="50768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4081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76056" y="274638"/>
            <a:ext cx="3610744" cy="1143000"/>
          </a:xfrm>
        </p:spPr>
        <p:txBody>
          <a:bodyPr/>
          <a:lstStyle/>
          <a:p>
            <a:r>
              <a:rPr lang="cs-CZ" dirty="0" smtClean="0"/>
              <a:t>24.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4" descr="C:\Documents and Settings\ANETA\Plocha\450px-Trifolium_repens_(inflorescense)_Ed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299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11568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25.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218" name="Picture 2" descr="http://herbarsekunda.websnadno.cz/popen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7416824" cy="556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0856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Výsledky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861678"/>
              </p:ext>
            </p:extLst>
          </p:nvPr>
        </p:nvGraphicFramePr>
        <p:xfrm>
          <a:off x="457200" y="1600200"/>
          <a:ext cx="8291265" cy="3337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63755"/>
                <a:gridCol w="2763755"/>
                <a:gridCol w="2763755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1. Sasanka hajní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10. Penízek rolní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19. Trnovník akát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2. Blatouch bahenní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11. Hlaváček jarní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20. Hrách setý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3. Křen selský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12. Koniklec velkokvětý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21. Levandule lékařská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4. Česnáček lékařský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13. Jabloň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22. Mateřídouška vejčitá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5. Květák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14. Třešeň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23. Meduňka lékařská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6. Brokolice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15. Mochna husí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24. Jetel plazivý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7. Jahodník obecný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16. Řepík lékařský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25. Popenec </a:t>
                      </a:r>
                      <a:r>
                        <a:rPr lang="cs-CZ" dirty="0" err="1" smtClean="0"/>
                        <a:t>břečtanovitý</a:t>
                      </a:r>
                      <a:r>
                        <a:rPr lang="cs-CZ" dirty="0" smtClean="0"/>
                        <a:t> 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8. Maliník</a:t>
                      </a:r>
                      <a:r>
                        <a:rPr lang="cs-CZ" baseline="0" dirty="0" smtClean="0"/>
                        <a:t> obecný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17. Hluchavka nachová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9. Kokoška pastuší tobolka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18. Kopr vonný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64974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Hodnocení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25 – 21 b………………………za 1</a:t>
            </a:r>
          </a:p>
          <a:p>
            <a:r>
              <a:rPr lang="cs-CZ" dirty="0" smtClean="0"/>
              <a:t>20 – 16 b ………………………za 2</a:t>
            </a:r>
          </a:p>
          <a:p>
            <a:r>
              <a:rPr lang="cs-CZ" dirty="0" smtClean="0"/>
              <a:t>15 – 10 b ………………………za 3</a:t>
            </a:r>
          </a:p>
          <a:p>
            <a:r>
              <a:rPr lang="cs-CZ" dirty="0" smtClean="0"/>
              <a:t>9 – 5 b …………………………..za 4</a:t>
            </a:r>
          </a:p>
          <a:p>
            <a:r>
              <a:rPr lang="cs-CZ" smtClean="0"/>
              <a:t>4 – 0 b …………………………..za 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73849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7182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alternativní popis obrázku chyb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7272808" cy="545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45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35897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2395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3.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4" name="Picture 2" descr="alternativní popis obrázku chyb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2" y="1196752"/>
            <a:ext cx="4104456" cy="547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upload.wikimedia.org/wikipedia/commons/c/c9/Armoracia_rusticanaAH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06877"/>
            <a:ext cx="3695361" cy="525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36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4.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8" name="Picture 2" descr="alternativní popis obrázku chyb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96752"/>
            <a:ext cx="3988629" cy="528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88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5.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https://upload.wikimedia.org/wikipedia/commons/2/20/Cauliflower-with-leave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7109520" cy="533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23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6.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146" name="Picture 2" descr="https://upload.wikimedia.org/wikipedia/commons/thumb/6/6f/Broccoli_%28Detail%29.jpg/1280px-Broccoli_%28Detail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6768752" cy="507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14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7.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170" name="Picture 2" descr="https://upload.wikimedia.org/wikipedia/commons/thumb/e/e2/Fragaria_chiloensis_sf_ca.jpg/800px-Fragaria_chiloensis_sf_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12776"/>
            <a:ext cx="3672408" cy="489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45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8.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alternativní popis obrázku chyb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7632848" cy="508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76124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187</Words>
  <Application>Microsoft Office PowerPoint</Application>
  <PresentationFormat>Předvádění na obrazovce (4:3)</PresentationFormat>
  <Paragraphs>58</Paragraphs>
  <Slides>31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2" baseType="lpstr">
      <vt:lpstr>Motiv systému Office</vt:lpstr>
      <vt:lpstr>Poznávačka dvouděložných rostlin Vyzkoušejte si na nečisto, na závěr si zkontrolujte výsledky a koukněte, jak by jste dopadli při známkování </vt:lpstr>
      <vt:lpstr>1.</vt:lpstr>
      <vt:lpstr>2. </vt:lpstr>
      <vt:lpstr>3. </vt:lpstr>
      <vt:lpstr>4. </vt:lpstr>
      <vt:lpstr>5. </vt:lpstr>
      <vt:lpstr>6.</vt:lpstr>
      <vt:lpstr>7. </vt:lpstr>
      <vt:lpstr>8.</vt:lpstr>
      <vt:lpstr>9. </vt:lpstr>
      <vt:lpstr>10. </vt:lpstr>
      <vt:lpstr>11. </vt:lpstr>
      <vt:lpstr>12. </vt:lpstr>
      <vt:lpstr>13. </vt:lpstr>
      <vt:lpstr>14. </vt:lpstr>
      <vt:lpstr>15. </vt:lpstr>
      <vt:lpstr>16. </vt:lpstr>
      <vt:lpstr>17. </vt:lpstr>
      <vt:lpstr>18. </vt:lpstr>
      <vt:lpstr>19. </vt:lpstr>
      <vt:lpstr>20. </vt:lpstr>
      <vt:lpstr>21. </vt:lpstr>
      <vt:lpstr>22. </vt:lpstr>
      <vt:lpstr>23. </vt:lpstr>
      <vt:lpstr>24. </vt:lpstr>
      <vt:lpstr>25. </vt:lpstr>
      <vt:lpstr>Výsledky</vt:lpstr>
      <vt:lpstr>Hodnocení</vt:lpstr>
      <vt:lpstr>Prezentace aplikace PowerPoint</vt:lpstr>
      <vt:lpstr>Prezentace aplikace PowerPoint</vt:lpstr>
      <vt:lpstr>Prezentace aplikace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Učitel</dc:creator>
  <cp:lastModifiedBy>Lenka Moravcova</cp:lastModifiedBy>
  <cp:revision>9</cp:revision>
  <dcterms:created xsi:type="dcterms:W3CDTF">2017-05-12T11:38:38Z</dcterms:created>
  <dcterms:modified xsi:type="dcterms:W3CDTF">2020-05-18T21:58:19Z</dcterms:modified>
</cp:coreProperties>
</file>