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A09567-539F-4437-BFCA-181479236F1C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4ABF86B-F149-4D97-9C37-ABB267D97B8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Třídění živých organismů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72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Rostliny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Rostliny obsahují zelené barvivo (chlorofyl). </a:t>
            </a:r>
          </a:p>
          <a:p>
            <a:r>
              <a:rPr lang="cs-CZ" dirty="0" smtClean="0"/>
              <a:t>Nepohybují se z místa na místo. </a:t>
            </a:r>
          </a:p>
          <a:p>
            <a:r>
              <a:rPr lang="cs-CZ" dirty="0" smtClean="0"/>
              <a:t>Jsou hlavním zdrojem kyslíku. </a:t>
            </a:r>
          </a:p>
          <a:p>
            <a:r>
              <a:rPr lang="cs-CZ" dirty="0" smtClean="0"/>
              <a:t>Spotřebovávají oxid uhličitý.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76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Dělení podle způsobu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1.Kvetoucí (semenné) – rozmnožují se semeny. </a:t>
            </a:r>
          </a:p>
          <a:p>
            <a:pPr marL="0" indent="0">
              <a:buNone/>
            </a:pPr>
            <a:r>
              <a:rPr lang="cs-CZ" dirty="0" smtClean="0"/>
              <a:t>a) Byliny </a:t>
            </a:r>
          </a:p>
          <a:p>
            <a:pPr marL="0" indent="0">
              <a:buNone/>
            </a:pPr>
            <a:r>
              <a:rPr lang="cs-CZ" dirty="0" smtClean="0"/>
              <a:t>b) Dřeviny </a:t>
            </a:r>
          </a:p>
          <a:p>
            <a:pPr marL="0" indent="0">
              <a:buNone/>
            </a:pPr>
            <a:r>
              <a:rPr lang="cs-CZ" dirty="0" smtClean="0"/>
              <a:t>Kvetoucí rostliny se třídí podle uložení semen </a:t>
            </a:r>
          </a:p>
          <a:p>
            <a:pPr marL="0" indent="0">
              <a:buNone/>
            </a:pPr>
            <a:r>
              <a:rPr lang="cs-CZ" dirty="0" smtClean="0"/>
              <a:t>a) Nahosemenné </a:t>
            </a:r>
          </a:p>
          <a:p>
            <a:pPr marL="0" indent="0">
              <a:buNone/>
            </a:pPr>
            <a:r>
              <a:rPr lang="cs-CZ" dirty="0" smtClean="0"/>
              <a:t>b) Krytosemenné</a:t>
            </a:r>
          </a:p>
          <a:p>
            <a:pPr marL="0" indent="0">
              <a:buNone/>
            </a:pPr>
            <a:r>
              <a:rPr lang="cs-CZ" dirty="0" smtClean="0"/>
              <a:t>2. Nekvetoucí rostliny (výtrusné) – rozmnožují se výtrusy. </a:t>
            </a:r>
          </a:p>
        </p:txBody>
      </p:sp>
    </p:spTree>
    <p:extLst>
      <p:ext uri="{BB962C8B-B14F-4D97-AF65-F5344CB8AC3E}">
        <p14:creationId xmlns:p14="http://schemas.microsoft.com/office/powerpoint/2010/main" val="77723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https://image3.slideserve.com/5865869/jednolet-rostlin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0" y="-1"/>
            <a:ext cx="9178330" cy="688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8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image3.slideserve.com/5865869/dvoulet-a-vytrval-rostlin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3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image3.slideserve.com/5865869/slide1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" y="34974"/>
            <a:ext cx="9121013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image3.slideserve.com/5865869/slide1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6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image3.slideserve.com/5865869/d-eviny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9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7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Živočichové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Živí se jinými živými organismy – rostlinami, živočichy. </a:t>
            </a:r>
          </a:p>
          <a:p>
            <a:r>
              <a:rPr lang="cs-CZ" dirty="0" smtClean="0"/>
              <a:t>Jsou schopni se pohybovat místa na místo. </a:t>
            </a:r>
            <a:endParaRPr lang="cs-CZ" dirty="0"/>
          </a:p>
        </p:txBody>
      </p:sp>
      <p:pic>
        <p:nvPicPr>
          <p:cNvPr id="13314" name="Picture 2" descr="Vladimír (permonix) na Pinterest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771800" y="3717032"/>
            <a:ext cx="5659090" cy="28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0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Název školy: ZÁKLADNÍ ŠKOLA SADSKÁ Autor: Jana Dobrá Název DU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228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8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Obratlovci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Mají kostru, základem kostry je páteř složená z jednotlivých částí obratlů. </a:t>
            </a:r>
          </a:p>
          <a:p>
            <a:pPr marL="0" indent="0">
              <a:buNone/>
            </a:pPr>
            <a:r>
              <a:rPr lang="cs-CZ" dirty="0" smtClean="0"/>
              <a:t>Mezi obratlovce patří: </a:t>
            </a:r>
          </a:p>
          <a:p>
            <a:r>
              <a:rPr lang="cs-CZ" dirty="0" smtClean="0"/>
              <a:t>Ryby</a:t>
            </a:r>
          </a:p>
          <a:p>
            <a:r>
              <a:rPr lang="cs-CZ" dirty="0" smtClean="0"/>
              <a:t>Obojživelníci </a:t>
            </a:r>
          </a:p>
          <a:p>
            <a:r>
              <a:rPr lang="cs-CZ" dirty="0" smtClean="0"/>
              <a:t>Ptáci </a:t>
            </a:r>
          </a:p>
          <a:p>
            <a:r>
              <a:rPr lang="cs-CZ" dirty="0" smtClean="0"/>
              <a:t>Plazi </a:t>
            </a:r>
          </a:p>
          <a:p>
            <a:r>
              <a:rPr lang="cs-CZ" dirty="0" smtClean="0"/>
              <a:t>Savci </a:t>
            </a:r>
            <a:endParaRPr lang="cs-CZ" dirty="0"/>
          </a:p>
        </p:txBody>
      </p:sp>
      <p:pic>
        <p:nvPicPr>
          <p:cNvPr id="14338" name="Picture 2" descr="PPT - OBRATLOVCI ( Vertebrata ) Lenka Králová Septima 2009/2010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/>
          <a:stretch/>
        </p:blipFill>
        <p:spPr bwMode="auto">
          <a:xfrm>
            <a:off x="3779912" y="3789040"/>
            <a:ext cx="4481736" cy="21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0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cs-CZ" sz="3600" b="1" dirty="0" smtClean="0">
                <a:solidFill>
                  <a:srgbClr val="003300"/>
                </a:solidFill>
              </a:rPr>
              <a:t>Všechny živé organizmy jsou součástí přírody a mají v ní nezastupitelné místo.</a:t>
            </a:r>
          </a:p>
          <a:p>
            <a:pPr>
              <a:spcBef>
                <a:spcPct val="50000"/>
              </a:spcBef>
            </a:pPr>
            <a:endParaRPr lang="cs-CZ" sz="3600" b="1" u="sng" dirty="0" smtClean="0">
              <a:solidFill>
                <a:srgbClr val="0033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69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Ryby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cs-CZ" dirty="0" smtClean="0"/>
              <a:t>Žijí pouze ve vodě. </a:t>
            </a:r>
          </a:p>
          <a:p>
            <a:r>
              <a:rPr lang="cs-CZ" dirty="0" smtClean="0"/>
              <a:t>Tělo pokryté šupinami. </a:t>
            </a:r>
          </a:p>
          <a:p>
            <a:r>
              <a:rPr lang="cs-CZ" dirty="0" smtClean="0"/>
              <a:t>K dýchání užívají žábry. </a:t>
            </a:r>
            <a:endParaRPr lang="cs-CZ" dirty="0"/>
          </a:p>
        </p:txBody>
      </p:sp>
      <p:pic>
        <p:nvPicPr>
          <p:cNvPr id="15362" name="Picture 2" descr="Ryby - ZŠ Máchovka, Děčín - Mgr. Davídk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5672683" cy="36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4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Obojživelníci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Žijí na souši a dýchají plícemi, ale vajíčka kladou do vody a jejich larvy (pulci) žijí ve vodě, kde dýchají žábrami. </a:t>
            </a:r>
            <a:endParaRPr lang="cs-CZ" dirty="0"/>
          </a:p>
        </p:txBody>
      </p:sp>
      <p:pic>
        <p:nvPicPr>
          <p:cNvPr id="16386" name="Picture 2" descr="Obyvatelé českých vod: Obojživelníci — iVysílání —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419644" cy="24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8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Dýchají plícemi a tělo mají pokryté šupinami. </a:t>
            </a:r>
            <a:endParaRPr lang="cs-CZ" dirty="0"/>
          </a:p>
        </p:txBody>
      </p:sp>
      <p:pic>
        <p:nvPicPr>
          <p:cNvPr id="17410" name="Picture 2" descr="Plaz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4525555" cy="31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12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Ptáci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Mají tělo přizpůsobené k letu. </a:t>
            </a:r>
          </a:p>
          <a:p>
            <a:r>
              <a:rPr lang="cs-CZ" dirty="0" smtClean="0"/>
              <a:t>Většina těla je pokryta peřím. </a:t>
            </a:r>
          </a:p>
          <a:p>
            <a:r>
              <a:rPr lang="cs-CZ" dirty="0" smtClean="0"/>
              <a:t>Přední končetiny jsou přeměněny v křídla.</a:t>
            </a:r>
          </a:p>
          <a:p>
            <a:r>
              <a:rPr lang="cs-CZ" dirty="0" smtClean="0"/>
              <a:t>Čelisti jsou přeměněny v zobák. </a:t>
            </a:r>
          </a:p>
          <a:p>
            <a:r>
              <a:rPr lang="cs-CZ" dirty="0" smtClean="0"/>
              <a:t>Dýchají plícemi. </a:t>
            </a:r>
            <a:endParaRPr lang="cs-CZ" dirty="0"/>
          </a:p>
        </p:txBody>
      </p:sp>
      <p:pic>
        <p:nvPicPr>
          <p:cNvPr id="18434" name="Picture 2" descr="Nový rok, noví ptáci: 10 nově uznaných druhů - AVIFAUNA - Česk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63" y="4118768"/>
            <a:ext cx="3663492" cy="24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2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Savci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této skupiny patří i člověk. </a:t>
            </a:r>
          </a:p>
          <a:p>
            <a:r>
              <a:rPr lang="cs-CZ" dirty="0" smtClean="0"/>
              <a:t>Rodí živá mláďata. </a:t>
            </a:r>
          </a:p>
          <a:p>
            <a:r>
              <a:rPr lang="cs-CZ" dirty="0" smtClean="0"/>
              <a:t>Po narození sají od matky mateřské mléko. </a:t>
            </a:r>
          </a:p>
          <a:p>
            <a:r>
              <a:rPr lang="cs-CZ" dirty="0" smtClean="0"/>
              <a:t>Dýchají plícemi. </a:t>
            </a:r>
            <a:endParaRPr lang="cs-CZ" dirty="0"/>
          </a:p>
        </p:txBody>
      </p:sp>
      <p:pic>
        <p:nvPicPr>
          <p:cNvPr id="19458" name="Picture 2" descr="Jak savci přicházejí na svět? – EpochálníSvět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2628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1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B. Bezobratlí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Nemají kostru složenou z kostí a nemají páteř.</a:t>
            </a:r>
          </a:p>
          <a:p>
            <a:r>
              <a:rPr lang="cs-CZ" dirty="0" smtClean="0"/>
              <a:t>Oporu těla zabezpečují svaly a tělní obaly. </a:t>
            </a:r>
          </a:p>
          <a:p>
            <a:r>
              <a:rPr lang="cs-CZ" dirty="0" smtClean="0"/>
              <a:t>Nejpočetnější skupinou je hmyz (motýli, brouci, blanokřídlí, dvoukřídlí, vážky..)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198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Sborovna.cz - portál pro učite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3"/>
          <a:stretch/>
        </p:blipFill>
        <p:spPr bwMode="auto">
          <a:xfrm>
            <a:off x="539552" y="1196752"/>
            <a:ext cx="7704856" cy="41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1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268760"/>
            <a:ext cx="7024744" cy="136815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3300"/>
                </a:solidFill>
              </a:rPr>
              <a:t>Odlišnosti mezi živými organizmy:</a:t>
            </a:r>
            <a:br>
              <a:rPr lang="cs-CZ" b="1" dirty="0" smtClean="0">
                <a:solidFill>
                  <a:srgbClr val="0033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endParaRPr lang="cs-CZ" b="1" dirty="0" smtClean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 jak se pohybují – </a:t>
            </a:r>
            <a:r>
              <a:rPr lang="cs-CZ" dirty="0" smtClean="0">
                <a:solidFill>
                  <a:srgbClr val="003300"/>
                </a:solidFill>
              </a:rPr>
              <a:t>například různá rychlost pohybu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čím se živí </a:t>
            </a:r>
            <a:r>
              <a:rPr lang="cs-CZ" dirty="0" smtClean="0">
                <a:solidFill>
                  <a:srgbClr val="003300"/>
                </a:solidFill>
              </a:rPr>
              <a:t>– masožravé, býložravé, všežravé</a:t>
            </a:r>
            <a:endParaRPr lang="cs-CZ" b="1" dirty="0" smtClean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 jak dlouho žijí –</a:t>
            </a:r>
            <a:r>
              <a:rPr lang="cs-CZ" dirty="0" smtClean="0">
                <a:solidFill>
                  <a:srgbClr val="003300"/>
                </a:solidFill>
              </a:rPr>
              <a:t> různá délka života rostlin i živočichů</a:t>
            </a:r>
            <a:endParaRPr lang="cs-CZ" b="1" dirty="0" smtClean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 jak dlouho denně spí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 jak dlouho jsou aktivní během dne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 čím dýchají </a:t>
            </a:r>
            <a:r>
              <a:rPr lang="cs-CZ" dirty="0" smtClean="0">
                <a:solidFill>
                  <a:srgbClr val="003300"/>
                </a:solidFill>
              </a:rPr>
              <a:t>– vzdušnicemi, plícemi, žábrami </a:t>
            </a:r>
            <a:endParaRPr lang="cs-CZ" b="1" dirty="0" smtClean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 jaké podmínky potřebují ke svému životu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b="1" dirty="0" smtClean="0">
                <a:solidFill>
                  <a:srgbClr val="003300"/>
                </a:solidFill>
              </a:rPr>
              <a:t> zda jsou člověku užiteční nebo škodliví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53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živých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PPT - 3. Rostliny PowerPoint Presentation, free download - ID:30637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0" r="1662"/>
          <a:stretch/>
        </p:blipFill>
        <p:spPr bwMode="auto">
          <a:xfrm>
            <a:off x="467544" y="2148456"/>
            <a:ext cx="8208912" cy="43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3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r>
              <a:rPr lang="cs-CZ" dirty="0" smtClean="0"/>
              <a:t>1. Bakterie a sinice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Nejjednodušší živé organismy. </a:t>
            </a:r>
          </a:p>
          <a:p>
            <a:r>
              <a:rPr lang="cs-CZ" dirty="0" smtClean="0"/>
              <a:t>Pouhým okem neviditelné. </a:t>
            </a:r>
          </a:p>
          <a:p>
            <a:endParaRPr lang="cs-CZ" dirty="0"/>
          </a:p>
        </p:txBody>
      </p:sp>
      <p:pic>
        <p:nvPicPr>
          <p:cNvPr id="9218" name="Picture 2" descr="Kvíz: Jak dobře znáte bakterie a jejich infekce? - Zdraví.Eur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4" y="3501008"/>
            <a:ext cx="4762500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akterie, které pojídají lidské tělo? K jedné z největšíc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072" y="3140968"/>
            <a:ext cx="4111881" cy="23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7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Houby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Neobsahuji zelené barvivo. </a:t>
            </a:r>
          </a:p>
          <a:p>
            <a:r>
              <a:rPr lang="cs-CZ" dirty="0" smtClean="0"/>
              <a:t>Živé se tím, že rozkládají odumřelá těla rostlin a živočichů. </a:t>
            </a:r>
          </a:p>
          <a:p>
            <a:r>
              <a:rPr lang="cs-CZ" dirty="0" smtClean="0"/>
              <a:t>Podílejí se na vzniku humusu. </a:t>
            </a:r>
          </a:p>
          <a:p>
            <a:r>
              <a:rPr lang="cs-CZ" dirty="0" smtClean="0"/>
              <a:t>Nemohou se pohybovat. </a:t>
            </a:r>
          </a:p>
          <a:p>
            <a:r>
              <a:rPr lang="cs-CZ" dirty="0" smtClean="0"/>
              <a:t>Rozmnožují se výtrusy. </a:t>
            </a:r>
            <a:endParaRPr lang="cs-CZ" dirty="0"/>
          </a:p>
        </p:txBody>
      </p:sp>
      <p:pic>
        <p:nvPicPr>
          <p:cNvPr id="10242" name="Picture 2" descr="Kde byly bouřky, může houbař uspět. Zalévat houby je ale marná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3560342" cy="20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3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Dělení hub: </a:t>
            </a:r>
          </a:p>
          <a:p>
            <a:pPr marL="514350" indent="-514350">
              <a:buAutoNum type="alphaLcParenR"/>
            </a:pPr>
            <a:r>
              <a:rPr lang="cs-CZ" dirty="0" smtClean="0"/>
              <a:t>Jedlé (hřib smrkový) </a:t>
            </a:r>
          </a:p>
          <a:p>
            <a:pPr marL="514350" indent="-514350">
              <a:buAutoNum type="alphaLcParenR"/>
            </a:pPr>
            <a:r>
              <a:rPr lang="cs-CZ" dirty="0" smtClean="0"/>
              <a:t>Nejedlé (hřib žlučník) </a:t>
            </a:r>
          </a:p>
          <a:p>
            <a:pPr marL="514350" indent="-514350">
              <a:buAutoNum type="alphaLcParenR"/>
            </a:pPr>
            <a:r>
              <a:rPr lang="cs-CZ" dirty="0" smtClean="0"/>
              <a:t>Jedovaté (smrtelně jedovaté) (muchomůrka červená)</a:t>
            </a:r>
          </a:p>
          <a:p>
            <a:pPr marL="514350" indent="-514350">
              <a:buAutoNum type="alphaLcParenR"/>
            </a:pPr>
            <a:endParaRPr lang="cs-CZ" dirty="0"/>
          </a:p>
        </p:txBody>
      </p:sp>
      <p:pic>
        <p:nvPicPr>
          <p:cNvPr id="11266" name="Picture 2" descr="Stromy a houby si spolu rozumí: Přečtěte si, které druhy hub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905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7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HOUBY Barbora Fornůsková. - ppt stáhn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OUBY Barbora Fornůsková. - ppt stáhnou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OUBY Barbora Fornůsková. - ppt stáhnou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Webhosting Sweb.cz - Výpis souborů - skolakov3a.swe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39" y="1772816"/>
            <a:ext cx="4408911" cy="39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uby a lišejníky | Časopis ZŠ Bystř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1" y="1796827"/>
            <a:ext cx="4540011" cy="4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4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cs-CZ" dirty="0" smtClean="0"/>
              <a:t>Do skupiny hub patří i drobné (mikroskopické) houby například plísně, kvasinky.</a:t>
            </a:r>
            <a:endParaRPr lang="cs-CZ" dirty="0"/>
          </a:p>
        </p:txBody>
      </p:sp>
      <p:pic>
        <p:nvPicPr>
          <p:cNvPr id="12290" name="Picture 2" descr="Plísně v kuchyni - Vaření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26618"/>
            <a:ext cx="3914800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lergie na plísně | KlinikaZdraví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694360" cy="27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24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425</Words>
  <Application>Microsoft Office PowerPoint</Application>
  <PresentationFormat>Předvádění na obrazovce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Austin</vt:lpstr>
      <vt:lpstr>Třídění živých organismů </vt:lpstr>
      <vt:lpstr>Prezentace aplikace PowerPoint</vt:lpstr>
      <vt:lpstr>Odlišnosti mezi živými organizmy: </vt:lpstr>
      <vt:lpstr>Třídění živých organismů</vt:lpstr>
      <vt:lpstr>1. Bakterie a sinice </vt:lpstr>
      <vt:lpstr>2. Houby </vt:lpstr>
      <vt:lpstr>Prezentace aplikace PowerPoint</vt:lpstr>
      <vt:lpstr>Prezentace aplikace PowerPoint</vt:lpstr>
      <vt:lpstr>Prezentace aplikace PowerPoint</vt:lpstr>
      <vt:lpstr>3. Rostliny </vt:lpstr>
      <vt:lpstr>Dělení podle způsobu rozmnožování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 Živočichové </vt:lpstr>
      <vt:lpstr>Prezentace aplikace PowerPoint</vt:lpstr>
      <vt:lpstr>A. Obratlovci </vt:lpstr>
      <vt:lpstr>Ryby </vt:lpstr>
      <vt:lpstr>Obojživelníci</vt:lpstr>
      <vt:lpstr>Plazi</vt:lpstr>
      <vt:lpstr>Ptáci </vt:lpstr>
      <vt:lpstr>Savci </vt:lpstr>
      <vt:lpstr>B. Bezobratlí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Třídění živých organismů</dc:title>
  <dc:creator>Eva Stepanova</dc:creator>
  <cp:lastModifiedBy>Eva Stepanova</cp:lastModifiedBy>
  <cp:revision>8</cp:revision>
  <dcterms:created xsi:type="dcterms:W3CDTF">2020-03-30T10:24:11Z</dcterms:created>
  <dcterms:modified xsi:type="dcterms:W3CDTF">2020-03-30T11:34:39Z</dcterms:modified>
</cp:coreProperties>
</file>